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40"/>
    <p:restoredTop sz="99821" autoAdjust="0"/>
  </p:normalViewPr>
  <p:slideViewPr>
    <p:cSldViewPr snapToGrid="0" snapToObjects="1">
      <p:cViewPr>
        <p:scale>
          <a:sx n="37" d="100"/>
          <a:sy n="37" d="100"/>
        </p:scale>
        <p:origin x="2368" y="-136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jpeg"/><Relationship Id="rId4" Type="http://schemas.openxmlformats.org/officeDocument/2006/relationships/diagramData" Target="../diagrams/data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40FDBCC5-C285-5E46-B75E-020CEE9243D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94487" y="40357246"/>
            <a:ext cx="8047773" cy="235471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53464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66631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9</cp:revision>
  <dcterms:created xsi:type="dcterms:W3CDTF">2019-09-13T00:27:17Z</dcterms:created>
  <dcterms:modified xsi:type="dcterms:W3CDTF">2025-10-22T22:52:50Z</dcterms:modified>
</cp:coreProperties>
</file>